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8131-D54B-4C8E-9F9B-D2F7B80D26F1}" type="datetimeFigureOut">
              <a:rPr lang="es-MX" smtClean="0"/>
              <a:pPr/>
              <a:t>03/04/2019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8131-D54B-4C8E-9F9B-D2F7B80D26F1}" type="datetimeFigureOut">
              <a:rPr lang="es-MX" smtClean="0"/>
              <a:pPr/>
              <a:t>03/04/2019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8131-D54B-4C8E-9F9B-D2F7B80D26F1}" type="datetimeFigureOut">
              <a:rPr lang="es-MX" smtClean="0"/>
              <a:pPr/>
              <a:t>03/04/2019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8131-D54B-4C8E-9F9B-D2F7B80D26F1}" type="datetimeFigureOut">
              <a:rPr lang="es-MX" smtClean="0"/>
              <a:pPr/>
              <a:t>03/04/2019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8131-D54B-4C8E-9F9B-D2F7B80D26F1}" type="datetimeFigureOut">
              <a:rPr lang="es-MX" smtClean="0"/>
              <a:pPr/>
              <a:t>03/04/2019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8131-D54B-4C8E-9F9B-D2F7B80D26F1}" type="datetimeFigureOut">
              <a:rPr lang="es-MX" smtClean="0"/>
              <a:pPr/>
              <a:t>03/04/2019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8131-D54B-4C8E-9F9B-D2F7B80D26F1}" type="datetimeFigureOut">
              <a:rPr lang="es-MX" smtClean="0"/>
              <a:pPr/>
              <a:t>03/04/2019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8131-D54B-4C8E-9F9B-D2F7B80D26F1}" type="datetimeFigureOut">
              <a:rPr lang="es-MX" smtClean="0"/>
              <a:pPr/>
              <a:t>03/04/2019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8131-D54B-4C8E-9F9B-D2F7B80D26F1}" type="datetimeFigureOut">
              <a:rPr lang="es-MX" smtClean="0"/>
              <a:pPr/>
              <a:t>03/04/2019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8131-D54B-4C8E-9F9B-D2F7B80D26F1}" type="datetimeFigureOut">
              <a:rPr lang="es-MX" smtClean="0"/>
              <a:pPr/>
              <a:t>03/04/2019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8131-D54B-4C8E-9F9B-D2F7B80D26F1}" type="datetimeFigureOut">
              <a:rPr lang="es-MX" smtClean="0"/>
              <a:pPr/>
              <a:t>03/04/2019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908131-D54B-4C8E-9F9B-D2F7B80D26F1}" type="datetimeFigureOut">
              <a:rPr lang="es-MX" smtClean="0"/>
              <a:pPr/>
              <a:t>03/04/2019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25118"/>
            <a:ext cx="7772400" cy="1828800"/>
          </a:xfrm>
        </p:spPr>
        <p:txBody>
          <a:bodyPr/>
          <a:lstStyle/>
          <a:p>
            <a:pPr algn="ctr"/>
            <a:r>
              <a:rPr lang="es-MX" dirty="0"/>
              <a:t>DIRECCION DE VIALIDAD Y TRANSITO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TRAMITES  Y SERVICIOS</a:t>
            </a:r>
          </a:p>
        </p:txBody>
      </p:sp>
      <p:pic>
        <p:nvPicPr>
          <p:cNvPr id="8" name="Imagen 7" descr="C:\Users\Transito 1\Downloads\IMG-20181112-WA0013 (1).jpg">
            <a:extLst>
              <a:ext uri="{FF2B5EF4-FFF2-40B4-BE49-F238E27FC236}">
                <a16:creationId xmlns:a16="http://schemas.microsoft.com/office/drawing/2014/main" xmlns="" id="{F2200C3C-AA6F-4FE3-A93A-8B3A6E271DC8}"/>
              </a:ext>
            </a:extLst>
          </p:cNvPr>
          <p:cNvPicPr/>
          <p:nvPr/>
        </p:nvPicPr>
        <p:blipFill>
          <a:blip r:embed="rId2" cstate="print"/>
          <a:srcRect l="13044" t="16342" r="10435" b="19611"/>
          <a:stretch>
            <a:fillRect/>
          </a:stretch>
        </p:blipFill>
        <p:spPr bwMode="auto">
          <a:xfrm>
            <a:off x="6288893" y="667551"/>
            <a:ext cx="1883497" cy="102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6 Grupo">
            <a:extLst>
              <a:ext uri="{FF2B5EF4-FFF2-40B4-BE49-F238E27FC236}">
                <a16:creationId xmlns:a16="http://schemas.microsoft.com/office/drawing/2014/main" xmlns="" id="{8A0D4108-5629-4636-A815-7F00BC28BD9A}"/>
              </a:ext>
            </a:extLst>
          </p:cNvPr>
          <p:cNvGrpSpPr>
            <a:grpSpLocks/>
          </p:cNvGrpSpPr>
          <p:nvPr/>
        </p:nvGrpSpPr>
        <p:grpSpPr bwMode="auto">
          <a:xfrm>
            <a:off x="839934" y="593769"/>
            <a:ext cx="4030347" cy="1174750"/>
            <a:chOff x="0" y="0"/>
            <a:chExt cx="42481" cy="11620"/>
          </a:xfrm>
          <a:noFill/>
        </p:grpSpPr>
        <p:pic>
          <p:nvPicPr>
            <p:cNvPr id="10" name="0 Imagen">
              <a:extLst>
                <a:ext uri="{FF2B5EF4-FFF2-40B4-BE49-F238E27FC236}">
                  <a16:creationId xmlns:a16="http://schemas.microsoft.com/office/drawing/2014/main" xmlns="" id="{8130DB90-981C-4E5C-8D4E-F6C3AE8FFA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grayscl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143"/>
              <a:ext cx="9810" cy="9906"/>
            </a:xfrm>
            <a:prstGeom prst="rect">
              <a:avLst/>
            </a:prstGeom>
            <a:grpFill/>
            <a:extLst/>
          </p:spPr>
        </p:pic>
        <p:cxnSp>
          <p:nvCxnSpPr>
            <p:cNvPr id="11" name="4 Conector recto">
              <a:extLst>
                <a:ext uri="{FF2B5EF4-FFF2-40B4-BE49-F238E27FC236}">
                  <a16:creationId xmlns:a16="http://schemas.microsoft.com/office/drawing/2014/main" xmlns="" id="{77559382-3046-4891-B38A-0954A75A975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810" y="0"/>
              <a:ext cx="0" cy="11620"/>
            </a:xfrm>
            <a:prstGeom prst="line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  <a:extLst/>
          </p:spPr>
        </p:cxnSp>
        <p:sp>
          <p:nvSpPr>
            <p:cNvPr id="12" name="5 Cuadro de texto">
              <a:extLst>
                <a:ext uri="{FF2B5EF4-FFF2-40B4-BE49-F238E27FC236}">
                  <a16:creationId xmlns:a16="http://schemas.microsoft.com/office/drawing/2014/main" xmlns="" id="{5D280DFE-1673-489C-B023-62043403B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01" y="1238"/>
              <a:ext cx="32480" cy="103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s-MX" sz="1800" b="1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Secretaría de Seguridad Pública, Vialidad y Tránsito</a:t>
              </a:r>
              <a:endParaRPr lang="es-MX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s-MX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Municipio de Juárez, Nuevo León</a:t>
              </a:r>
              <a:endParaRPr lang="es-MX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s-MX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Administración 2018 - 2021</a:t>
              </a:r>
              <a:endParaRPr lang="es-MX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1524" y="1225312"/>
            <a:ext cx="8183880" cy="1051560"/>
          </a:xfrm>
        </p:spPr>
        <p:txBody>
          <a:bodyPr/>
          <a:lstStyle/>
          <a:p>
            <a:pPr algn="ctr"/>
            <a:r>
              <a:rPr lang="es-MX" dirty="0"/>
              <a:t>LICENCIA DE CONDUCIR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193376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000" dirty="0"/>
              <a:t>Tipo de licencia:    -Automovilista, Chofer o Motociclista</a:t>
            </a:r>
          </a:p>
          <a:p>
            <a:pPr>
              <a:buNone/>
            </a:pPr>
            <a:r>
              <a:rPr lang="es-MX" sz="2000" dirty="0"/>
              <a:t>              presentar original con una copia lo siguiente:</a:t>
            </a:r>
          </a:p>
          <a:p>
            <a:pPr>
              <a:buNone/>
            </a:pPr>
            <a:r>
              <a:rPr lang="es-MX" sz="2000" dirty="0"/>
              <a:t>                           -3 fotografías infantil a color</a:t>
            </a:r>
          </a:p>
          <a:p>
            <a:pPr>
              <a:buNone/>
            </a:pPr>
            <a:r>
              <a:rPr lang="es-MX" sz="2000" dirty="0"/>
              <a:t>                           -Credencial de elector</a:t>
            </a:r>
          </a:p>
          <a:p>
            <a:pPr>
              <a:buNone/>
            </a:pPr>
            <a:r>
              <a:rPr lang="es-MX" sz="2000" dirty="0"/>
              <a:t>                           -Comprobante de domicilio del municipio                       </a:t>
            </a:r>
          </a:p>
          <a:p>
            <a:pPr>
              <a:buNone/>
            </a:pPr>
            <a:r>
              <a:rPr lang="es-MX" sz="2000" dirty="0"/>
              <a:t>                            de Juárez</a:t>
            </a:r>
          </a:p>
          <a:p>
            <a:pPr>
              <a:buNone/>
            </a:pPr>
            <a:r>
              <a:rPr lang="es-MX" sz="2000" dirty="0"/>
              <a:t>                           -CURP</a:t>
            </a:r>
          </a:p>
          <a:p>
            <a:pPr>
              <a:buNone/>
            </a:pPr>
            <a:r>
              <a:rPr lang="es-MX" sz="2000" dirty="0"/>
              <a:t>                           -Examen medico</a:t>
            </a:r>
          </a:p>
          <a:p>
            <a:pPr>
              <a:buNone/>
            </a:pPr>
            <a:r>
              <a:rPr lang="es-MX" sz="2000" dirty="0"/>
              <a:t>                           -aprobar examen teórico y practico de  </a:t>
            </a:r>
          </a:p>
          <a:p>
            <a:pPr>
              <a:buNone/>
            </a:pPr>
            <a:r>
              <a:rPr lang="es-MX" sz="2000" dirty="0"/>
              <a:t>                             manejo </a:t>
            </a:r>
          </a:p>
        </p:txBody>
      </p:sp>
      <p:pic>
        <p:nvPicPr>
          <p:cNvPr id="4" name="Imagen 3" descr="C:\Users\Transito 1\Downloads\IMG-20181112-WA0013 (1).jpg">
            <a:extLst>
              <a:ext uri="{FF2B5EF4-FFF2-40B4-BE49-F238E27FC236}">
                <a16:creationId xmlns:a16="http://schemas.microsoft.com/office/drawing/2014/main" xmlns="" id="{C833BD67-21AC-43C6-A8E9-6B6289F3347C}"/>
              </a:ext>
            </a:extLst>
          </p:cNvPr>
          <p:cNvPicPr/>
          <p:nvPr/>
        </p:nvPicPr>
        <p:blipFill>
          <a:blip r:embed="rId2" cstate="print"/>
          <a:srcRect l="13044" t="16342" r="10435" b="19611"/>
          <a:stretch>
            <a:fillRect/>
          </a:stretch>
        </p:blipFill>
        <p:spPr bwMode="auto">
          <a:xfrm>
            <a:off x="6804248" y="517791"/>
            <a:ext cx="1667483" cy="817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6 Grupo">
            <a:extLst>
              <a:ext uri="{FF2B5EF4-FFF2-40B4-BE49-F238E27FC236}">
                <a16:creationId xmlns:a16="http://schemas.microsoft.com/office/drawing/2014/main" xmlns="" id="{38F16E9D-DB9B-4CFE-A569-785C892BD3B7}"/>
              </a:ext>
            </a:extLst>
          </p:cNvPr>
          <p:cNvGrpSpPr>
            <a:grpSpLocks/>
          </p:cNvGrpSpPr>
          <p:nvPr/>
        </p:nvGrpSpPr>
        <p:grpSpPr bwMode="auto">
          <a:xfrm>
            <a:off x="674820" y="517791"/>
            <a:ext cx="3732066" cy="1051560"/>
            <a:chOff x="0" y="0"/>
            <a:chExt cx="42481" cy="11620"/>
          </a:xfrm>
          <a:noFill/>
        </p:grpSpPr>
        <p:pic>
          <p:nvPicPr>
            <p:cNvPr id="6" name="0 Imagen">
              <a:extLst>
                <a:ext uri="{FF2B5EF4-FFF2-40B4-BE49-F238E27FC236}">
                  <a16:creationId xmlns:a16="http://schemas.microsoft.com/office/drawing/2014/main" xmlns="" id="{190301C8-BADE-43AC-93B4-3D1EC55EB7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grayscl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143"/>
              <a:ext cx="9810" cy="9906"/>
            </a:xfrm>
            <a:prstGeom prst="rect">
              <a:avLst/>
            </a:prstGeom>
            <a:grpFill/>
            <a:extLst/>
          </p:spPr>
        </p:pic>
        <p:cxnSp>
          <p:nvCxnSpPr>
            <p:cNvPr id="7" name="4 Conector recto">
              <a:extLst>
                <a:ext uri="{FF2B5EF4-FFF2-40B4-BE49-F238E27FC236}">
                  <a16:creationId xmlns:a16="http://schemas.microsoft.com/office/drawing/2014/main" xmlns="" id="{0110CD4F-C3CC-4686-81DB-9D9674D7A81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810" y="0"/>
              <a:ext cx="0" cy="11620"/>
            </a:xfrm>
            <a:prstGeom prst="line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  <a:extLst/>
          </p:spPr>
        </p:cxnSp>
        <p:sp>
          <p:nvSpPr>
            <p:cNvPr id="8" name="5 Cuadro de texto">
              <a:extLst>
                <a:ext uri="{FF2B5EF4-FFF2-40B4-BE49-F238E27FC236}">
                  <a16:creationId xmlns:a16="http://schemas.microsoft.com/office/drawing/2014/main" xmlns="" id="{BFBE7576-79D5-4677-AFCA-98A792F300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01" y="1238"/>
              <a:ext cx="32480" cy="103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s-MX" sz="1800" b="1" dirty="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Secretaría de Seguridad Pública, Vialidad y Tránsito</a:t>
              </a:r>
              <a:endParaRPr lang="es-MX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s-MX" sz="1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Municipio de Juárez, Nuevo León</a:t>
              </a:r>
              <a:endParaRPr lang="es-MX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s-MX" sz="1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Administración 2018 - 2021</a:t>
              </a:r>
              <a:endParaRPr lang="es-MX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0086" y="1225312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s-MX" sz="2800" dirty="0"/>
              <a:t>LICENCIA DE CONDUCIR PARA MENORES DE EDAD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060848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MX" sz="2000" dirty="0"/>
              <a:t>                 Mayores de 16 años         </a:t>
            </a:r>
          </a:p>
          <a:p>
            <a:pPr>
              <a:buNone/>
            </a:pPr>
            <a:r>
              <a:rPr lang="es-MX" sz="2000" dirty="0"/>
              <a:t>   De Automovilista o Motociclista solamente </a:t>
            </a:r>
          </a:p>
          <a:p>
            <a:pPr>
              <a:buNone/>
              <a:tabLst>
                <a:tab pos="1519238" algn="l"/>
              </a:tabLst>
            </a:pPr>
            <a:r>
              <a:rPr lang="es-MX" sz="2000" dirty="0"/>
              <a:t>	- Presentarse con Carta responsiva  el padre o tutor</a:t>
            </a:r>
          </a:p>
          <a:p>
            <a:pPr>
              <a:buNone/>
              <a:tabLst>
                <a:tab pos="1519238" algn="l"/>
              </a:tabLst>
            </a:pPr>
            <a:r>
              <a:rPr lang="es-MX" sz="2000" dirty="0"/>
              <a:t>	- Presentar original con una copia lo siguiente:</a:t>
            </a:r>
          </a:p>
          <a:p>
            <a:pPr>
              <a:buNone/>
              <a:tabLst>
                <a:tab pos="1519238" algn="l"/>
              </a:tabLst>
            </a:pPr>
            <a:r>
              <a:rPr lang="es-MX" sz="2000" dirty="0"/>
              <a:t>	- Credencial de elector del que se presente </a:t>
            </a:r>
          </a:p>
          <a:p>
            <a:pPr>
              <a:buNone/>
              <a:tabLst>
                <a:tab pos="1519238" algn="l"/>
              </a:tabLst>
            </a:pPr>
            <a:r>
              <a:rPr lang="es-MX" sz="2000" dirty="0"/>
              <a:t> 	- 3 fotografías infantil a color del menor</a:t>
            </a:r>
          </a:p>
          <a:p>
            <a:pPr>
              <a:buNone/>
              <a:tabLst>
                <a:tab pos="1519238" algn="l"/>
              </a:tabLst>
            </a:pPr>
            <a:r>
              <a:rPr lang="es-MX" sz="2000" dirty="0"/>
              <a:t>	- Identificación con fotografía</a:t>
            </a:r>
          </a:p>
          <a:p>
            <a:pPr>
              <a:buNone/>
              <a:tabLst>
                <a:tab pos="1519238" algn="l"/>
              </a:tabLst>
            </a:pPr>
            <a:r>
              <a:rPr lang="es-MX" sz="2000" dirty="0"/>
              <a:t>	- Acta de nacimiento</a:t>
            </a:r>
          </a:p>
          <a:p>
            <a:pPr>
              <a:buNone/>
              <a:tabLst>
                <a:tab pos="1519238" algn="l"/>
              </a:tabLst>
            </a:pPr>
            <a:r>
              <a:rPr lang="es-MX" sz="2000" dirty="0"/>
              <a:t>	- Comprobante de domicilio del municipio de Juárez</a:t>
            </a:r>
          </a:p>
          <a:p>
            <a:pPr>
              <a:buNone/>
              <a:tabLst>
                <a:tab pos="1519238" algn="l"/>
              </a:tabLst>
            </a:pPr>
            <a:r>
              <a:rPr lang="es-MX" sz="2000" dirty="0"/>
              <a:t>	- CURP</a:t>
            </a:r>
          </a:p>
          <a:p>
            <a:pPr>
              <a:buNone/>
              <a:tabLst>
                <a:tab pos="1519238" algn="l"/>
              </a:tabLst>
            </a:pPr>
            <a:r>
              <a:rPr lang="es-MX" sz="2000" dirty="0"/>
              <a:t>	- Examen medico</a:t>
            </a:r>
          </a:p>
          <a:p>
            <a:pPr>
              <a:buNone/>
              <a:tabLst>
                <a:tab pos="1519238" algn="l"/>
              </a:tabLst>
            </a:pPr>
            <a:r>
              <a:rPr lang="es-MX" sz="2000" dirty="0"/>
              <a:t>	- Presentar constancia de aprobado de escuela de manejo</a:t>
            </a:r>
          </a:p>
          <a:p>
            <a:pPr>
              <a:buNone/>
            </a:pPr>
            <a:endParaRPr lang="es-MX" sz="2000" dirty="0"/>
          </a:p>
        </p:txBody>
      </p:sp>
      <p:grpSp>
        <p:nvGrpSpPr>
          <p:cNvPr id="4" name="6 Grupo">
            <a:extLst>
              <a:ext uri="{FF2B5EF4-FFF2-40B4-BE49-F238E27FC236}">
                <a16:creationId xmlns:a16="http://schemas.microsoft.com/office/drawing/2014/main" xmlns="" id="{34D9D71D-3F72-46C5-BD4E-57462DB9C383}"/>
              </a:ext>
            </a:extLst>
          </p:cNvPr>
          <p:cNvGrpSpPr>
            <a:grpSpLocks/>
          </p:cNvGrpSpPr>
          <p:nvPr/>
        </p:nvGrpSpPr>
        <p:grpSpPr bwMode="auto">
          <a:xfrm>
            <a:off x="674820" y="517791"/>
            <a:ext cx="3897180" cy="894985"/>
            <a:chOff x="0" y="0"/>
            <a:chExt cx="42481" cy="11620"/>
          </a:xfrm>
          <a:noFill/>
        </p:grpSpPr>
        <p:pic>
          <p:nvPicPr>
            <p:cNvPr id="5" name="0 Imagen">
              <a:extLst>
                <a:ext uri="{FF2B5EF4-FFF2-40B4-BE49-F238E27FC236}">
                  <a16:creationId xmlns:a16="http://schemas.microsoft.com/office/drawing/2014/main" xmlns="" id="{4D728D07-09C6-4701-B351-F426A5A46A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143"/>
              <a:ext cx="9810" cy="9906"/>
            </a:xfrm>
            <a:prstGeom prst="rect">
              <a:avLst/>
            </a:prstGeom>
            <a:grpFill/>
            <a:extLst/>
          </p:spPr>
        </p:pic>
        <p:cxnSp>
          <p:nvCxnSpPr>
            <p:cNvPr id="6" name="4 Conector recto">
              <a:extLst>
                <a:ext uri="{FF2B5EF4-FFF2-40B4-BE49-F238E27FC236}">
                  <a16:creationId xmlns:a16="http://schemas.microsoft.com/office/drawing/2014/main" xmlns="" id="{B302B27F-D472-4A48-AAC2-9DB04B9F21E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810" y="0"/>
              <a:ext cx="0" cy="11620"/>
            </a:xfrm>
            <a:prstGeom prst="line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  <a:extLst/>
          </p:spPr>
        </p:cxnSp>
        <p:sp>
          <p:nvSpPr>
            <p:cNvPr id="7" name="5 Cuadro de texto">
              <a:extLst>
                <a:ext uri="{FF2B5EF4-FFF2-40B4-BE49-F238E27FC236}">
                  <a16:creationId xmlns:a16="http://schemas.microsoft.com/office/drawing/2014/main" xmlns="" id="{F753A875-386C-41D5-80DC-F0C4B067F2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01" y="1238"/>
              <a:ext cx="32480" cy="103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s-MX" sz="1800" b="1" dirty="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Secretaría de Seguridad Pública, Vialidad y Tránsito</a:t>
              </a:r>
              <a:endParaRPr lang="es-MX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s-MX" sz="1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Municipio de Juárez, Nuevo León</a:t>
              </a:r>
              <a:endParaRPr lang="es-MX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s-MX" sz="1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Administración 2018 - 2021</a:t>
              </a:r>
              <a:endParaRPr lang="es-MX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  <p:pic>
        <p:nvPicPr>
          <p:cNvPr id="8" name="Imagen 7" descr="C:\Users\Transito 1\Downloads\IMG-20181112-WA0013 (1).jpg">
            <a:extLst>
              <a:ext uri="{FF2B5EF4-FFF2-40B4-BE49-F238E27FC236}">
                <a16:creationId xmlns:a16="http://schemas.microsoft.com/office/drawing/2014/main" xmlns="" id="{D5F5C3C8-A32B-4EFF-BC40-1A6405DBD119}"/>
              </a:ext>
            </a:extLst>
          </p:cNvPr>
          <p:cNvPicPr/>
          <p:nvPr/>
        </p:nvPicPr>
        <p:blipFill>
          <a:blip r:embed="rId3" cstate="print"/>
          <a:srcRect l="13044" t="16342" r="10435" b="19611"/>
          <a:stretch>
            <a:fillRect/>
          </a:stretch>
        </p:blipFill>
        <p:spPr bwMode="auto">
          <a:xfrm>
            <a:off x="6804248" y="517791"/>
            <a:ext cx="1667483" cy="817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93728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s-MX" sz="2400" dirty="0"/>
              <a:t>LIBERACION DE VEHICULO DETENIDO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859625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000" dirty="0"/>
              <a:t>Presentar original con una copia lo siguiente:</a:t>
            </a:r>
          </a:p>
          <a:p>
            <a:pPr>
              <a:buNone/>
            </a:pPr>
            <a:r>
              <a:rPr lang="es-MX" sz="2400" dirty="0"/>
              <a:t>                   -Factura del vehículo (a su nombre o </a:t>
            </a:r>
          </a:p>
          <a:p>
            <a:pPr>
              <a:buNone/>
            </a:pPr>
            <a:r>
              <a:rPr lang="es-MX" sz="2400" dirty="0"/>
              <a:t>                     endosado)</a:t>
            </a:r>
          </a:p>
          <a:p>
            <a:pPr>
              <a:buNone/>
            </a:pPr>
            <a:r>
              <a:rPr lang="es-MX" sz="2400" dirty="0"/>
              <a:t>                   -Credencial de elector del propietario</a:t>
            </a:r>
          </a:p>
          <a:p>
            <a:pPr>
              <a:buNone/>
            </a:pPr>
            <a:r>
              <a:rPr lang="es-MX" sz="2400" dirty="0"/>
              <a:t>                   -Comprobante de domicilio del </a:t>
            </a:r>
          </a:p>
          <a:p>
            <a:pPr>
              <a:buNone/>
            </a:pPr>
            <a:r>
              <a:rPr lang="es-MX" sz="2400" dirty="0"/>
              <a:t>                     propietario</a:t>
            </a:r>
          </a:p>
          <a:p>
            <a:pPr>
              <a:buNone/>
            </a:pPr>
            <a:r>
              <a:rPr lang="es-MX" sz="2400" dirty="0"/>
              <a:t>                   -Tarjeta de circulación (refrendo </a:t>
            </a:r>
          </a:p>
          <a:p>
            <a:pPr>
              <a:buNone/>
            </a:pPr>
            <a:r>
              <a:rPr lang="es-MX" sz="2400" dirty="0"/>
              <a:t>                     2019)</a:t>
            </a:r>
          </a:p>
          <a:p>
            <a:pPr>
              <a:buNone/>
            </a:pPr>
            <a:r>
              <a:rPr lang="es-MX" sz="2400" dirty="0"/>
              <a:t>                   -Póliza de seguro</a:t>
            </a:r>
          </a:p>
          <a:p>
            <a:pPr>
              <a:buNone/>
            </a:pPr>
            <a:r>
              <a:rPr lang="es-MX" sz="2400" dirty="0"/>
              <a:t>                   -Licencia vigente del conductor</a:t>
            </a:r>
          </a:p>
          <a:p>
            <a:pPr>
              <a:buNone/>
            </a:pPr>
            <a:endParaRPr lang="es-MX" sz="2400" dirty="0"/>
          </a:p>
        </p:txBody>
      </p:sp>
      <p:pic>
        <p:nvPicPr>
          <p:cNvPr id="4" name="Imagen 3" descr="C:\Users\Transito 1\Downloads\IMG-20181112-WA0013 (1).jpg">
            <a:extLst>
              <a:ext uri="{FF2B5EF4-FFF2-40B4-BE49-F238E27FC236}">
                <a16:creationId xmlns:a16="http://schemas.microsoft.com/office/drawing/2014/main" xmlns="" id="{E4F41388-01CC-4554-BAB5-A2BCCC7E4E3E}"/>
              </a:ext>
            </a:extLst>
          </p:cNvPr>
          <p:cNvPicPr/>
          <p:nvPr/>
        </p:nvPicPr>
        <p:blipFill>
          <a:blip r:embed="rId2" cstate="print"/>
          <a:srcRect l="13044" t="16342" r="10435" b="19611"/>
          <a:stretch>
            <a:fillRect/>
          </a:stretch>
        </p:blipFill>
        <p:spPr bwMode="auto">
          <a:xfrm>
            <a:off x="6804248" y="476672"/>
            <a:ext cx="1667483" cy="817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6 Grupo">
            <a:extLst>
              <a:ext uri="{FF2B5EF4-FFF2-40B4-BE49-F238E27FC236}">
                <a16:creationId xmlns:a16="http://schemas.microsoft.com/office/drawing/2014/main" xmlns="" id="{2208178F-9E1E-4A99-B032-16723E9D7C99}"/>
              </a:ext>
            </a:extLst>
          </p:cNvPr>
          <p:cNvGrpSpPr>
            <a:grpSpLocks/>
          </p:cNvGrpSpPr>
          <p:nvPr/>
        </p:nvGrpSpPr>
        <p:grpSpPr bwMode="auto">
          <a:xfrm>
            <a:off x="674820" y="517791"/>
            <a:ext cx="3732066" cy="1051560"/>
            <a:chOff x="0" y="0"/>
            <a:chExt cx="42481" cy="11620"/>
          </a:xfrm>
          <a:noFill/>
        </p:grpSpPr>
        <p:pic>
          <p:nvPicPr>
            <p:cNvPr id="6" name="0 Imagen">
              <a:extLst>
                <a:ext uri="{FF2B5EF4-FFF2-40B4-BE49-F238E27FC236}">
                  <a16:creationId xmlns:a16="http://schemas.microsoft.com/office/drawing/2014/main" xmlns="" id="{2FA884D5-1CC7-4ECB-B0B2-C0A61063CF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grayscl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143"/>
              <a:ext cx="9810" cy="9906"/>
            </a:xfrm>
            <a:prstGeom prst="rect">
              <a:avLst/>
            </a:prstGeom>
            <a:grpFill/>
            <a:extLst/>
          </p:spPr>
        </p:pic>
        <p:cxnSp>
          <p:nvCxnSpPr>
            <p:cNvPr id="7" name="4 Conector recto">
              <a:extLst>
                <a:ext uri="{FF2B5EF4-FFF2-40B4-BE49-F238E27FC236}">
                  <a16:creationId xmlns:a16="http://schemas.microsoft.com/office/drawing/2014/main" xmlns="" id="{26C754A3-7FA6-4394-BC81-FF0EA77C10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810" y="0"/>
              <a:ext cx="0" cy="11620"/>
            </a:xfrm>
            <a:prstGeom prst="line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  <a:extLst/>
          </p:spPr>
        </p:cxnSp>
        <p:sp>
          <p:nvSpPr>
            <p:cNvPr id="8" name="5 Cuadro de texto">
              <a:extLst>
                <a:ext uri="{FF2B5EF4-FFF2-40B4-BE49-F238E27FC236}">
                  <a16:creationId xmlns:a16="http://schemas.microsoft.com/office/drawing/2014/main" xmlns="" id="{64BC01AA-7A6A-4FE5-B62A-F7EF3A6FC7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01" y="1238"/>
              <a:ext cx="32480" cy="103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s-MX" sz="1800" b="1" dirty="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Secretaría de Seguridad Pública, Vialidad y Tránsito</a:t>
              </a:r>
              <a:endParaRPr lang="es-MX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s-MX" sz="1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Municipio de Juárez, Nuevo León</a:t>
              </a:r>
              <a:endParaRPr lang="es-MX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s-MX" sz="1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Administración 2018 - 2021</a:t>
              </a:r>
              <a:endParaRPr lang="es-MX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126876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s-MX" sz="2400" dirty="0"/>
              <a:t>PERMISO PARA ESTACIONAMIENTO EXCLUSIVO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2121368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400" dirty="0"/>
              <a:t>Presentar original con una copia lo siguiente:</a:t>
            </a:r>
          </a:p>
          <a:p>
            <a:pPr>
              <a:buNone/>
            </a:pPr>
            <a:r>
              <a:rPr lang="es-MX" dirty="0"/>
              <a:t>                    Solicitud por escrito</a:t>
            </a:r>
          </a:p>
          <a:p>
            <a:pPr>
              <a:buNone/>
            </a:pPr>
            <a:r>
              <a:rPr lang="es-MX" dirty="0"/>
              <a:t>                    Impuesto predial al corriente</a:t>
            </a:r>
          </a:p>
          <a:p>
            <a:pPr>
              <a:buNone/>
            </a:pPr>
            <a:r>
              <a:rPr lang="es-MX" dirty="0"/>
              <a:t>                    Comprobante de domicilio</a:t>
            </a:r>
          </a:p>
          <a:p>
            <a:pPr>
              <a:buNone/>
            </a:pPr>
            <a:r>
              <a:rPr lang="es-MX" dirty="0"/>
              <a:t>                    Credencial de elector</a:t>
            </a:r>
          </a:p>
          <a:p>
            <a:pPr>
              <a:buNone/>
            </a:pPr>
            <a:r>
              <a:rPr lang="es-MX" dirty="0"/>
              <a:t>                    Croquis del domicilio</a:t>
            </a:r>
          </a:p>
          <a:p>
            <a:pPr>
              <a:buNone/>
            </a:pPr>
            <a:r>
              <a:rPr lang="es-MX" dirty="0"/>
              <a:t>                    Cuantos metros solicita</a:t>
            </a:r>
          </a:p>
          <a:p>
            <a:pPr>
              <a:buNone/>
            </a:pPr>
            <a:r>
              <a:rPr lang="es-MX" dirty="0"/>
              <a:t>                    Fotografía del lugar</a:t>
            </a:r>
          </a:p>
        </p:txBody>
      </p:sp>
      <p:pic>
        <p:nvPicPr>
          <p:cNvPr id="4" name="Imagen 3" descr="C:\Users\Transito 1\Downloads\IMG-20181112-WA0013 (1).jpg">
            <a:extLst>
              <a:ext uri="{FF2B5EF4-FFF2-40B4-BE49-F238E27FC236}">
                <a16:creationId xmlns:a16="http://schemas.microsoft.com/office/drawing/2014/main" xmlns="" id="{2EA6F4A4-9E67-4A80-B09A-88A7398C1FE6}"/>
              </a:ext>
            </a:extLst>
          </p:cNvPr>
          <p:cNvPicPr/>
          <p:nvPr/>
        </p:nvPicPr>
        <p:blipFill>
          <a:blip r:embed="rId2" cstate="print"/>
          <a:srcRect l="13044" t="16342" r="10435" b="19611"/>
          <a:stretch>
            <a:fillRect/>
          </a:stretch>
        </p:blipFill>
        <p:spPr bwMode="auto">
          <a:xfrm>
            <a:off x="6804248" y="620688"/>
            <a:ext cx="1667483" cy="817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6 Grupo">
            <a:extLst>
              <a:ext uri="{FF2B5EF4-FFF2-40B4-BE49-F238E27FC236}">
                <a16:creationId xmlns:a16="http://schemas.microsoft.com/office/drawing/2014/main" xmlns="" id="{CAC21439-C9EC-4795-8046-3179FFCDB9C2}"/>
              </a:ext>
            </a:extLst>
          </p:cNvPr>
          <p:cNvGrpSpPr>
            <a:grpSpLocks/>
          </p:cNvGrpSpPr>
          <p:nvPr/>
        </p:nvGrpSpPr>
        <p:grpSpPr bwMode="auto">
          <a:xfrm>
            <a:off x="695918" y="577240"/>
            <a:ext cx="3732066" cy="1051560"/>
            <a:chOff x="0" y="0"/>
            <a:chExt cx="42481" cy="11620"/>
          </a:xfrm>
          <a:noFill/>
        </p:grpSpPr>
        <p:pic>
          <p:nvPicPr>
            <p:cNvPr id="6" name="0 Imagen">
              <a:extLst>
                <a:ext uri="{FF2B5EF4-FFF2-40B4-BE49-F238E27FC236}">
                  <a16:creationId xmlns:a16="http://schemas.microsoft.com/office/drawing/2014/main" xmlns="" id="{EBF08D67-52E0-4C6A-8845-3F55A0DC38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grayscl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143"/>
              <a:ext cx="9810" cy="9906"/>
            </a:xfrm>
            <a:prstGeom prst="rect">
              <a:avLst/>
            </a:prstGeom>
            <a:grpFill/>
            <a:extLst/>
          </p:spPr>
        </p:pic>
        <p:cxnSp>
          <p:nvCxnSpPr>
            <p:cNvPr id="7" name="4 Conector recto">
              <a:extLst>
                <a:ext uri="{FF2B5EF4-FFF2-40B4-BE49-F238E27FC236}">
                  <a16:creationId xmlns:a16="http://schemas.microsoft.com/office/drawing/2014/main" xmlns="" id="{6A4BDF90-9CF1-494D-B98F-55CB1D292A7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810" y="0"/>
              <a:ext cx="0" cy="11620"/>
            </a:xfrm>
            <a:prstGeom prst="line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  <a:extLst/>
          </p:spPr>
        </p:cxnSp>
        <p:sp>
          <p:nvSpPr>
            <p:cNvPr id="8" name="5 Cuadro de texto">
              <a:extLst>
                <a:ext uri="{FF2B5EF4-FFF2-40B4-BE49-F238E27FC236}">
                  <a16:creationId xmlns:a16="http://schemas.microsoft.com/office/drawing/2014/main" xmlns="" id="{B6647293-3F9A-4B80-B423-C724FE4C35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01" y="1238"/>
              <a:ext cx="32480" cy="103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s-MX" sz="1800" b="1" dirty="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Secretaría de Seguridad Pública, Vialidad y Tránsito</a:t>
              </a:r>
              <a:endParaRPr lang="es-MX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s-MX" sz="1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Municipio de Juárez, Nuevo León</a:t>
              </a:r>
              <a:endParaRPr lang="es-MX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s-MX" sz="1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Administración 2018 - 2021</a:t>
              </a:r>
              <a:endParaRPr lang="es-MX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0086" y="805804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s-MX" sz="2000" dirty="0"/>
              <a:t>PERMISO PARA CIRCULAR CON CARGA PESADA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1879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MX" dirty="0"/>
              <a:t> </a:t>
            </a:r>
            <a:r>
              <a:rPr lang="es-MX" sz="2600" dirty="0"/>
              <a:t>Presentar original con una copia lo siguiente:</a:t>
            </a:r>
            <a:endParaRPr lang="es-MX" dirty="0"/>
          </a:p>
          <a:p>
            <a:pPr>
              <a:buNone/>
            </a:pPr>
            <a:r>
              <a:rPr lang="es-MX" dirty="0"/>
              <a:t>       -Solicitud por escrito (indicando la ruta, </a:t>
            </a:r>
          </a:p>
          <a:p>
            <a:pPr>
              <a:buNone/>
            </a:pPr>
            <a:r>
              <a:rPr lang="es-MX" dirty="0"/>
              <a:t>        horario, tipo de carga, origen de </a:t>
            </a:r>
          </a:p>
          <a:p>
            <a:pPr>
              <a:buNone/>
            </a:pPr>
            <a:r>
              <a:rPr lang="es-MX" dirty="0"/>
              <a:t>        salida y de destino)</a:t>
            </a:r>
          </a:p>
          <a:p>
            <a:pPr>
              <a:buNone/>
            </a:pPr>
            <a:r>
              <a:rPr lang="es-MX" dirty="0"/>
              <a:t>       -Tarjeta de circulación (original o </a:t>
            </a:r>
          </a:p>
          <a:p>
            <a:pPr>
              <a:buNone/>
            </a:pPr>
            <a:r>
              <a:rPr lang="es-MX" dirty="0"/>
              <a:t>         certificada)</a:t>
            </a:r>
          </a:p>
          <a:p>
            <a:pPr>
              <a:buNone/>
            </a:pPr>
            <a:r>
              <a:rPr lang="es-MX" dirty="0"/>
              <a:t>       -Datos del vehículo</a:t>
            </a:r>
          </a:p>
          <a:p>
            <a:pPr>
              <a:buNone/>
            </a:pPr>
            <a:r>
              <a:rPr lang="es-MX" dirty="0"/>
              <a:t>       -Póliza de seguro</a:t>
            </a:r>
          </a:p>
          <a:p>
            <a:pPr>
              <a:buNone/>
            </a:pPr>
            <a:r>
              <a:rPr lang="es-MX" dirty="0"/>
              <a:t>       -Licencia de conducir vigente</a:t>
            </a:r>
          </a:p>
        </p:txBody>
      </p:sp>
      <p:pic>
        <p:nvPicPr>
          <p:cNvPr id="4" name="Imagen 3" descr="C:\Users\Transito 1\Downloads\IMG-20181112-WA0013 (1).jpg">
            <a:extLst>
              <a:ext uri="{FF2B5EF4-FFF2-40B4-BE49-F238E27FC236}">
                <a16:creationId xmlns:a16="http://schemas.microsoft.com/office/drawing/2014/main" xmlns="" id="{1A2B9D44-F25D-4542-8319-90D32046989E}"/>
              </a:ext>
            </a:extLst>
          </p:cNvPr>
          <p:cNvPicPr/>
          <p:nvPr/>
        </p:nvPicPr>
        <p:blipFill>
          <a:blip r:embed="rId2" cstate="print"/>
          <a:srcRect l="13044" t="16342" r="10435" b="19611"/>
          <a:stretch>
            <a:fillRect/>
          </a:stretch>
        </p:blipFill>
        <p:spPr bwMode="auto">
          <a:xfrm>
            <a:off x="6804248" y="620688"/>
            <a:ext cx="1667483" cy="817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6 Grupo">
            <a:extLst>
              <a:ext uri="{FF2B5EF4-FFF2-40B4-BE49-F238E27FC236}">
                <a16:creationId xmlns:a16="http://schemas.microsoft.com/office/drawing/2014/main" xmlns="" id="{532797CE-72B6-42E3-94F9-A63B831E6F33}"/>
              </a:ext>
            </a:extLst>
          </p:cNvPr>
          <p:cNvGrpSpPr>
            <a:grpSpLocks/>
          </p:cNvGrpSpPr>
          <p:nvPr/>
        </p:nvGrpSpPr>
        <p:grpSpPr bwMode="auto">
          <a:xfrm>
            <a:off x="839934" y="505232"/>
            <a:ext cx="3732066" cy="1051560"/>
            <a:chOff x="0" y="0"/>
            <a:chExt cx="42481" cy="11620"/>
          </a:xfrm>
          <a:noFill/>
        </p:grpSpPr>
        <p:pic>
          <p:nvPicPr>
            <p:cNvPr id="6" name="0 Imagen">
              <a:extLst>
                <a:ext uri="{FF2B5EF4-FFF2-40B4-BE49-F238E27FC236}">
                  <a16:creationId xmlns:a16="http://schemas.microsoft.com/office/drawing/2014/main" xmlns="" id="{2E37CD59-0D27-4749-AE68-03C0661177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grayscl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143"/>
              <a:ext cx="9810" cy="9906"/>
            </a:xfrm>
            <a:prstGeom prst="rect">
              <a:avLst/>
            </a:prstGeom>
            <a:grpFill/>
            <a:extLst/>
          </p:spPr>
        </p:pic>
        <p:cxnSp>
          <p:nvCxnSpPr>
            <p:cNvPr id="7" name="4 Conector recto">
              <a:extLst>
                <a:ext uri="{FF2B5EF4-FFF2-40B4-BE49-F238E27FC236}">
                  <a16:creationId xmlns:a16="http://schemas.microsoft.com/office/drawing/2014/main" xmlns="" id="{50596069-2401-4BC1-8762-C9931986440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810" y="0"/>
              <a:ext cx="0" cy="11620"/>
            </a:xfrm>
            <a:prstGeom prst="line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  <a:extLst/>
          </p:spPr>
        </p:cxnSp>
        <p:sp>
          <p:nvSpPr>
            <p:cNvPr id="8" name="5 Cuadro de texto">
              <a:extLst>
                <a:ext uri="{FF2B5EF4-FFF2-40B4-BE49-F238E27FC236}">
                  <a16:creationId xmlns:a16="http://schemas.microsoft.com/office/drawing/2014/main" xmlns="" id="{667B91E6-C282-4213-8CF6-1C71C6AA67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01" y="1238"/>
              <a:ext cx="32480" cy="103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s-MX" sz="1800" b="1" dirty="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Secretaría de Seguridad Pública, Vialidad y Tránsito</a:t>
              </a:r>
              <a:endParaRPr lang="es-MX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s-MX" sz="1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Municipio de Juárez, Nuevo León</a:t>
              </a:r>
              <a:endParaRPr lang="es-MX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s-MX" sz="1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Administración 2018 - 2021</a:t>
              </a:r>
              <a:endParaRPr lang="es-MX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MX" sz="11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</TotalTime>
  <Words>364</Words>
  <Application>Microsoft Office PowerPoint</Application>
  <PresentationFormat>Presentación en pantalla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Aspecto</vt:lpstr>
      <vt:lpstr>DIRECCION DE VIALIDAD Y TRANSITO</vt:lpstr>
      <vt:lpstr>LICENCIA DE CONDUCIR</vt:lpstr>
      <vt:lpstr>LICENCIA DE CONDUCIR PARA MENORES DE EDAD</vt:lpstr>
      <vt:lpstr>LIBERACION DE VEHICULO DETENIDO</vt:lpstr>
      <vt:lpstr>PERMISO PARA ESTACIONAMIENTO EXCLUSIVO</vt:lpstr>
      <vt:lpstr>PERMISO PARA CIRCULAR CON CARGA PESADA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VIALIDAD Y TRANSITO</dc:title>
  <dc:creator>Direccu</dc:creator>
  <cp:lastModifiedBy>luis michel</cp:lastModifiedBy>
  <cp:revision>11</cp:revision>
  <cp:lastPrinted>2019-04-03T16:44:12Z</cp:lastPrinted>
  <dcterms:created xsi:type="dcterms:W3CDTF">2018-06-21T17:34:31Z</dcterms:created>
  <dcterms:modified xsi:type="dcterms:W3CDTF">2019-04-03T17:55:15Z</dcterms:modified>
</cp:coreProperties>
</file>